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1AF7-7FC0-5D29-BDF3-4D52C5579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5DCFB-25DB-6F45-5A3E-E93DCFBCD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A89D4-20CB-25BC-C7D3-3F9FBAEC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9DB9C-2BFA-B160-EBC9-79341819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950C8-FB27-5074-F199-7F275A1F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244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4118-1CD3-5BB1-41CF-DEF4B851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CB246-CD8E-9A1C-B566-9EB529D74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0F27-2FFE-AE5C-8B4D-84083E42F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8E81-61D3-B2BC-E347-2D8F75F6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CD7D-368F-FC05-8C7B-7FB7A233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05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F98F0-AECA-A5AE-9FB7-16811435E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92B35-9307-3B54-E544-B7E6ED6C9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926-97A7-308E-4F23-8618375C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7C9E-179B-D5E3-8771-685F628C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DB4BE-E6E1-77B1-29D9-F89DAA0B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3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B85D-2657-20AD-6A41-D8541874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5B1B-C0DF-1762-F0C3-C3220EC0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6A7DF-0106-4C1C-9CEC-35DEEA5F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027B-724E-34EE-CCAE-E7ED9D29C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F051-98A3-824D-0401-7405C0B5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22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045-5FF3-489C-B336-F94D2DB7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5EA66-3851-591C-FEEA-24D08D550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DF57-5EC0-D227-636D-187A79B2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E9208-F72A-B5FD-8076-84A80E3A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E7E5A-277A-05A3-7C61-4990F3E9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59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7794-9C93-D004-492B-21BCE91B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F90F-B4F6-D5A7-A368-91587BC51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79FD8-D953-93EE-096A-87DF4012E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A51A6-1F6A-5842-1AA5-C4806877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D0F73-4338-7414-5C3C-53610BCE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E22D-9170-E1AF-C2E5-62085CB8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841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EA52-EB75-60BD-009D-A064CCF2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67D2-946B-B119-08E7-4EB6512F0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2B182-3FD1-A4F8-081A-76901ACF7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5F439-92BA-01C1-635A-25087D0E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AD2DD-114E-6F19-C330-7E61C75FF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543F1-804A-F90F-04E1-8420712D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02959-F3AC-5B9B-15C1-57DA8EF1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9330F-6DA4-863A-C816-30165C23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397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5648-5B93-BF5D-7560-845829A7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622D6-687C-3BA0-1F36-BA062DA5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EBCEE-7C6C-B767-F752-AE501A9F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1B8EE-7037-52DD-3E4B-6E3E8037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1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34DC9-04A6-DC22-4128-2B14AA9F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01BD7-F43D-B1DA-BA2C-528C5441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CA54-ED91-C231-11C5-223BCCD0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59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D4FC-FCCA-BD6F-6476-9BEA49FD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2601-8F40-3626-E526-FAA9B7E5E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321B4-FF34-5FF1-F2BF-AA61DDFDE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6E75-A3B0-83A6-8B44-8655A7BB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02CD4-9D28-A70B-4FB5-68951231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AFF59-EFD1-6F15-363B-8F550908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73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F2CA-218C-87CF-6C45-AFBD215C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72D78-81CC-AE05-06BA-EC7C04B17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15174-40F2-CA63-7397-1C6CC2EB5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1D5FF-CFEC-3D80-2930-03A1B8BD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CA30E-A4B2-2D9A-7AD8-EE6C2F3F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69550-C4CC-153D-335A-604DC81F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622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7449F-6CC7-2C7D-FBB0-7FA05371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13278-FF9E-BD44-BE40-ADF27BD6E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2893C-2981-385B-96CD-B71CC5CF3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FBEF6-2F9C-43B7-9014-3AFF964A8F5F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439F6-5445-1F3B-A110-73D2721CF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F19CD-81F1-9E6C-533B-4A9CABCFE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D5113-32C4-4AD6-9E18-AD268ACB5F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029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4D65F0A-7704-9CBC-47D7-16FE45FB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11887200" cy="41148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BCF79B-6544-A6BD-63DD-535704278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89" y="1859280"/>
            <a:ext cx="1082191" cy="4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2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Lester</dc:creator>
  <cp:lastModifiedBy>Emily Lester</cp:lastModifiedBy>
  <cp:revision>1</cp:revision>
  <dcterms:created xsi:type="dcterms:W3CDTF">2023-02-27T18:52:01Z</dcterms:created>
  <dcterms:modified xsi:type="dcterms:W3CDTF">2023-02-27T18:55:45Z</dcterms:modified>
</cp:coreProperties>
</file>